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1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513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95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402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766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896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928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7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177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066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043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15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Planets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141132"/>
              </p:ext>
            </p:extLst>
          </p:nvPr>
        </p:nvGraphicFramePr>
        <p:xfrm>
          <a:off x="838200" y="1825625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Planet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 [in Planets]&gt;&gt;&lt;&lt;[Planet]&gt;&gt;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&lt;&lt;[Number]&gt;&gt;&lt;&lt;/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&gt;&gt;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3038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Persons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4645714"/>
              </p:ext>
            </p:extLst>
          </p:nvPr>
        </p:nvGraphicFramePr>
        <p:xfrm>
          <a:off x="838200" y="1825625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First Name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Last Name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 [in Persons]&gt;&gt;&lt;&lt;[</a:t>
                      </a:r>
                      <a:r>
                        <a:rPr lang="en-US" dirty="0" err="1" smtClean="0"/>
                        <a:t>First_Name</a:t>
                      </a:r>
                      <a:r>
                        <a:rPr lang="en-US" dirty="0" smtClean="0"/>
                        <a:t>]&gt;&gt;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&lt;&lt;[</a:t>
                      </a:r>
                      <a:r>
                        <a:rPr lang="en-US" dirty="0" err="1" smtClean="0"/>
                        <a:t>Last_Name</a:t>
                      </a:r>
                      <a:r>
                        <a:rPr lang="en-US" dirty="0" smtClean="0"/>
                        <a:t>]&gt;&gt;&lt;&lt;/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&gt;&gt;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868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Companies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2013662"/>
              </p:ext>
            </p:extLst>
          </p:nvPr>
        </p:nvGraphicFramePr>
        <p:xfrm>
          <a:off x="838200" y="1825625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Company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Address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 [in Companies]&gt;&gt;&lt;&lt;[Name]&gt;&gt;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&lt;&lt;[Address]&gt;&gt;&lt;&lt;/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&gt;&gt;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769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50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Planets</vt:lpstr>
      <vt:lpstr>Persons</vt:lpstr>
      <vt:lpstr>Companies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Planets</dc:title>
  <dc:creator>Иван</dc:creator>
  <cp:lastModifiedBy>Иван</cp:lastModifiedBy>
  <cp:revision>5</cp:revision>
  <dcterms:created xsi:type="dcterms:W3CDTF">2017-01-31T12:51:49Z</dcterms:created>
  <dcterms:modified xsi:type="dcterms:W3CDTF">2017-01-31T12:59:12Z</dcterms:modified>
</cp:coreProperties>
</file>